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6EC5A-B604-4FBF-B8BC-F777D3C48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DAF380-510F-4765-9F7E-06682D306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EE0B3C-133E-4D93-894F-A79F4B95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5C8775-FD1C-477E-8E43-25C9D3B26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124164-94D4-476B-8921-C0D5DB2E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011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143A3-F4CE-49C8-8A5D-02DDD4C7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7055D88-D3CC-4232-939A-6B7B06AD9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C4132B-8E00-43C7-9E3C-1624FAB4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93EF8-BEBE-4BD0-A2E8-96400D24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C304E7-B4C7-4256-A510-B06A4B33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867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3A6C090-3F0A-4F81-A190-29840B5D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FBF8BD-6192-45BA-8A55-ACB4D4FE0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A77638-6127-4398-8583-C2ACEF8E1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CE144D-F84E-4F44-84A6-C3D9B267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8B5141-7D8B-4530-8331-B26E800A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28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732FD-44C8-4765-BCBD-0F2240D5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04B039-FB35-4BCD-8CFD-CC8D35F35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B32D9E-DC52-4331-9CC8-096F0665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1A6C32-E1F6-4806-8F8E-1251C985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E6325F-4C1F-4A08-97CD-43863AF7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93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963B7-766F-4CD6-A3FB-E2D5F90C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7335E-9B9D-4698-B428-0D38EF00C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EF178B-8D47-4B9A-9C31-629783DB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F416E8-A399-49B7-9051-EBB2E7CB1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CF127-9317-44CF-A98D-B1FE0834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020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4EA0C-D488-4090-B761-B5C4C638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CEB009-2149-4A00-9A5B-3772FAF1D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9B9DEC-FC64-4CB2-9820-867461344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2CD231-9A89-41AC-8538-BB7562EBD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157AC8-8242-4FD6-B54D-32211A3F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EA8745-6CFB-46A3-9A1C-9B4C0C45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75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1D4FC-55E1-4D04-AFF0-5AA996FF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3B5050-D2FB-4B9D-B394-9269F6FC5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D7A0ED-6B23-4DD5-930F-35A14703B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87C4E1C-5367-4B22-B39C-3CE1CF169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CDC291-42ED-4F0F-83D0-0E0D07E3D7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48ADD66-22E3-4102-9D03-B9CD13C3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2A4AC6E-0F0D-483D-A131-AD33F035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155CAA7-A34C-449A-B478-73256846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002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D43EE-2A86-48FF-8178-DDBBCDEC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9B7E7F-0E6D-455C-B56E-5D2F2F77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57339A-21D4-4658-813F-E9F80B81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7F86A0-4FBB-4D92-8751-1C769DFB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015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89E55B-4E95-4B19-8E00-BFBEEDF5B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4BCFC7C-B4C2-493C-9555-9E10EBE8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6B4C3A-2ED2-43CD-80E4-15F8D49F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806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A7882-6A8E-4CF9-BD39-A07FDF03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463AEE-8D99-4049-A87A-F0D10338A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E7BC65-19A6-4199-BE9C-D8BA7BB00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DB2654-EB1C-475F-9DAD-0BB12CDB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00EDC3-2C14-4F8A-863D-AF87647C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CBCE90-4C53-4DFD-9558-5623C764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573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93EFA-E597-4722-A18B-A9B1DCCDF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D7A29AB-7092-4FE8-823F-368EB8DAE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14C59E-DD33-4D9E-BE3F-B775657C9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0FD3F8-8DD7-499F-89F4-8702F015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B648DF-8558-4CC6-9929-F0525782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408CD1-2459-47F5-941A-1A4F1680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0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09610B1-0780-4B79-BC53-316170A3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6372DB-19AD-482D-9371-E612E9F4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E3320D-A1FE-4D3C-9DB9-6BF2698B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6B894-1E46-4BD0-89FB-A4C792CAD3E6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76A827-6F9C-4B80-AF7F-14DEE06EC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B7C407-AB9E-4E91-99BD-6B78C4340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1920-B29F-4B54-8FD6-0E2A672EF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23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BBE811-223E-4000-9C83-EE0D40690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" sz="6000">
                <a:solidFill>
                  <a:srgbClr val="FFFFFF"/>
                </a:solidFill>
              </a:rPr>
              <a:t>Save your son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F476FA-F598-44AC-9356-28E4F62D3111}"/>
              </a:ext>
            </a:extLst>
          </p:cNvPr>
          <p:cNvSpPr txBox="1"/>
          <p:nvPr/>
        </p:nvSpPr>
        <p:spPr>
          <a:xfrm>
            <a:off x="3045368" y="4074718"/>
            <a:ext cx="6105194" cy="68207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s-ES" sz="1800">
                <a:solidFill>
                  <a:srgbClr val="FFFFFF"/>
                </a:solidFill>
              </a:rPr>
              <a:t>By NoMoreBlueprints</a:t>
            </a:r>
          </a:p>
        </p:txBody>
      </p:sp>
    </p:spTree>
    <p:extLst>
      <p:ext uri="{BB962C8B-B14F-4D97-AF65-F5344CB8AC3E}">
        <p14:creationId xmlns:p14="http://schemas.microsoft.com/office/powerpoint/2010/main" val="410913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de paul blart mall cop">
            <a:extLst>
              <a:ext uri="{FF2B5EF4-FFF2-40B4-BE49-F238E27FC236}">
                <a16:creationId xmlns:a16="http://schemas.microsoft.com/office/drawing/2014/main" id="{D89967FD-1E07-465F-8171-D898CEF2F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r="5215" b="1"/>
          <a:stretch/>
        </p:blipFill>
        <p:spPr bwMode="auto">
          <a:xfrm>
            <a:off x="7794519" y="3506112"/>
            <a:ext cx="4397481" cy="3351888"/>
          </a:xfrm>
          <a:custGeom>
            <a:avLst/>
            <a:gdLst>
              <a:gd name="connsiteX0" fmla="*/ 0 w 4397481"/>
              <a:gd name="connsiteY0" fmla="*/ 0 h 3351888"/>
              <a:gd name="connsiteX1" fmla="*/ 4397481 w 4397481"/>
              <a:gd name="connsiteY1" fmla="*/ 0 h 3351888"/>
              <a:gd name="connsiteX2" fmla="*/ 4397481 w 4397481"/>
              <a:gd name="connsiteY2" fmla="*/ 3351888 h 3351888"/>
              <a:gd name="connsiteX3" fmla="*/ 1552363 w 4397481"/>
              <a:gd name="connsiteY3" fmla="*/ 3351888 h 335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guardianes de la galaxia prision">
            <a:extLst>
              <a:ext uri="{FF2B5EF4-FFF2-40B4-BE49-F238E27FC236}">
                <a16:creationId xmlns:a16="http://schemas.microsoft.com/office/drawing/2014/main" id="{644A2D5D-044A-4553-8AB4-424D414CC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5" r="7686"/>
          <a:stretch/>
        </p:blipFill>
        <p:spPr bwMode="auto">
          <a:xfrm>
            <a:off x="20" y="10"/>
            <a:ext cx="9154673" cy="6863475"/>
          </a:xfrm>
          <a:custGeom>
            <a:avLst/>
            <a:gdLst>
              <a:gd name="connsiteX0" fmla="*/ 0 w 9154693"/>
              <a:gd name="connsiteY0" fmla="*/ 0 h 6863485"/>
              <a:gd name="connsiteX1" fmla="*/ 5976000 w 9154693"/>
              <a:gd name="connsiteY1" fmla="*/ 0 h 6863485"/>
              <a:gd name="connsiteX2" fmla="*/ 9154693 w 9154693"/>
              <a:gd name="connsiteY2" fmla="*/ 6863485 h 6863485"/>
              <a:gd name="connsiteX3" fmla="*/ 0 w 9154693"/>
              <a:gd name="connsiteY3" fmla="*/ 6863485 h 6863485"/>
              <a:gd name="connsiteX4" fmla="*/ 0 w 9154693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matanza">
            <a:extLst>
              <a:ext uri="{FF2B5EF4-FFF2-40B4-BE49-F238E27FC236}">
                <a16:creationId xmlns:a16="http://schemas.microsoft.com/office/drawing/2014/main" id="{9BACDA22-A05A-4B96-A34A-4D90E78BC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243"/>
          <a:stretch/>
        </p:blipFill>
        <p:spPr bwMode="auto">
          <a:xfrm>
            <a:off x="6168189" y="10"/>
            <a:ext cx="6023811" cy="3346394"/>
          </a:xfrm>
          <a:custGeom>
            <a:avLst/>
            <a:gdLst>
              <a:gd name="connsiteX0" fmla="*/ 0 w 6023811"/>
              <a:gd name="connsiteY0" fmla="*/ 0 h 3346404"/>
              <a:gd name="connsiteX1" fmla="*/ 6023811 w 6023811"/>
              <a:gd name="connsiteY1" fmla="*/ 0 h 3346404"/>
              <a:gd name="connsiteX2" fmla="*/ 6023811 w 6023811"/>
              <a:gd name="connsiteY2" fmla="*/ 3346404 h 3346404"/>
              <a:gd name="connsiteX3" fmla="*/ 1549824 w 6023811"/>
              <a:gd name="connsiteY3" fmla="*/ 3346404 h 334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0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D4A7C-E76F-4C4E-9A07-5D33D49A1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4385066"/>
            <a:ext cx="10923638" cy="1317643"/>
          </a:xfrm>
        </p:spPr>
        <p:txBody>
          <a:bodyPr>
            <a:normAutofit/>
          </a:bodyPr>
          <a:lstStyle/>
          <a:p>
            <a:pPr algn="l"/>
            <a:r>
              <a:rPr lang="es-ES" sz="2900" dirty="0">
                <a:latin typeface="+mn-lt"/>
              </a:rPr>
              <a:t>  </a:t>
            </a:r>
            <a:r>
              <a:rPr lang="es-ES" sz="2900" dirty="0" err="1">
                <a:latin typeface="+mn-lt"/>
              </a:rPr>
              <a:t>Jetpack</a:t>
            </a:r>
            <a:r>
              <a:rPr lang="es-ES" sz="2900" dirty="0">
                <a:latin typeface="+mn-lt"/>
              </a:rPr>
              <a:t> </a:t>
            </a:r>
            <a:r>
              <a:rPr lang="es-ES" sz="2900" dirty="0" err="1">
                <a:latin typeface="+mn-lt"/>
              </a:rPr>
              <a:t>joyride</a:t>
            </a:r>
            <a:r>
              <a:rPr lang="es-ES" sz="2900" dirty="0">
                <a:latin typeface="+mn-lt"/>
              </a:rPr>
              <a:t>					 </a:t>
            </a:r>
            <a:r>
              <a:rPr lang="es-ES" sz="2900" dirty="0" err="1">
                <a:latin typeface="+mn-lt"/>
              </a:rPr>
              <a:t>Power</a:t>
            </a:r>
            <a:r>
              <a:rPr lang="es-ES" sz="2900" dirty="0">
                <a:latin typeface="+mn-lt"/>
              </a:rPr>
              <a:t> pamplona				</a:t>
            </a:r>
          </a:p>
        </p:txBody>
      </p:sp>
      <p:pic>
        <p:nvPicPr>
          <p:cNvPr id="3078" name="Picture 6" descr="Imagen relacionada">
            <a:extLst>
              <a:ext uri="{FF2B5EF4-FFF2-40B4-BE49-F238E27FC236}">
                <a16:creationId xmlns:a16="http://schemas.microsoft.com/office/drawing/2014/main" id="{904CB49C-9785-404B-B3F1-DAA115FAA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9" b="-1"/>
          <a:stretch/>
        </p:blipFill>
        <p:spPr bwMode="auto">
          <a:xfrm>
            <a:off x="20" y="10"/>
            <a:ext cx="6095974" cy="42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power pamplona">
            <a:extLst>
              <a:ext uri="{FF2B5EF4-FFF2-40B4-BE49-F238E27FC236}">
                <a16:creationId xmlns:a16="http://schemas.microsoft.com/office/drawing/2014/main" id="{00A44592-D752-4ABC-AC25-277FA5667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8803" r="8647" b="12826"/>
          <a:stretch/>
        </p:blipFill>
        <p:spPr bwMode="auto">
          <a:xfrm>
            <a:off x="6199316" y="271852"/>
            <a:ext cx="5819689" cy="363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65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4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Resultado de imagen de catapulta">
            <a:extLst>
              <a:ext uri="{FF2B5EF4-FFF2-40B4-BE49-F238E27FC236}">
                <a16:creationId xmlns:a16="http://schemas.microsoft.com/office/drawing/2014/main" id="{B68E27EF-8E29-4E61-8B67-0BB8F6D2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815862"/>
            <a:ext cx="3122143" cy="21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Resultado de imagen de pistola gancho kim possible">
            <a:extLst>
              <a:ext uri="{FF2B5EF4-FFF2-40B4-BE49-F238E27FC236}">
                <a16:creationId xmlns:a16="http://schemas.microsoft.com/office/drawing/2014/main" id="{B98503EB-6D99-40B2-BB90-E1B6FE7F7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r="34930" b="22521"/>
          <a:stretch/>
        </p:blipFill>
        <p:spPr bwMode="auto">
          <a:xfrm>
            <a:off x="8984808" y="650497"/>
            <a:ext cx="1910322" cy="24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Resultado de imagen de W De ziggs">
            <a:extLst>
              <a:ext uri="{FF2B5EF4-FFF2-40B4-BE49-F238E27FC236}">
                <a16:creationId xmlns:a16="http://schemas.microsoft.com/office/drawing/2014/main" id="{232F9F7F-0159-494F-A239-AAACC2444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6" t="26595" r="26267" b="31322"/>
          <a:stretch/>
        </p:blipFill>
        <p:spPr bwMode="auto">
          <a:xfrm>
            <a:off x="622549" y="3751225"/>
            <a:ext cx="3104943" cy="246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esultado de imagen de traje astronauta">
            <a:extLst>
              <a:ext uri="{FF2B5EF4-FFF2-40B4-BE49-F238E27FC236}">
                <a16:creationId xmlns:a16="http://schemas.microsoft.com/office/drawing/2014/main" id="{BFBB2270-65ED-4E8A-8533-55E0D1461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4470" y="650497"/>
            <a:ext cx="282731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ultado de imagen de jetpack">
            <a:extLst>
              <a:ext uri="{FF2B5EF4-FFF2-40B4-BE49-F238E27FC236}">
                <a16:creationId xmlns:a16="http://schemas.microsoft.com/office/drawing/2014/main" id="{9AEE88DC-3D87-4915-8801-0778DE95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3" r="26345"/>
          <a:stretch/>
        </p:blipFill>
        <p:spPr bwMode="auto">
          <a:xfrm>
            <a:off x="8626145" y="3755224"/>
            <a:ext cx="2627648" cy="246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15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F4CF7-6543-4AF2-B2C1-5D418C8F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Primero			     Segundo		          Tercero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56414C-6E31-4A97-8A8D-5EB628053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780"/>
          <a:stretch/>
        </p:blipFill>
        <p:spPr>
          <a:xfrm>
            <a:off x="4162369" y="328825"/>
            <a:ext cx="3793472" cy="2010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6241A4-E998-40D4-81EE-30F9AD091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5880"/>
          <a:stretch/>
        </p:blipFill>
        <p:spPr>
          <a:xfrm>
            <a:off x="305030" y="321734"/>
            <a:ext cx="3797570" cy="20105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3CED42-5CAB-497E-A19C-8C2CD6F10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89"/>
          <a:stretch/>
        </p:blipFill>
        <p:spPr>
          <a:xfrm>
            <a:off x="8086176" y="321734"/>
            <a:ext cx="3797984" cy="2010550"/>
          </a:xfrm>
          <a:prstGeom prst="rect">
            <a:avLst/>
          </a:prstGeom>
        </p:spPr>
      </p:pic>
      <p:pic>
        <p:nvPicPr>
          <p:cNvPr id="4098" name="Picture 2" descr="Resultado de imagen de pasillo carcel">
            <a:extLst>
              <a:ext uri="{FF2B5EF4-FFF2-40B4-BE49-F238E27FC236}">
                <a16:creationId xmlns:a16="http://schemas.microsoft.com/office/drawing/2014/main" id="{14CC0B73-05D5-4159-8733-07611FC6A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0" r="1" b="8303"/>
          <a:stretch/>
        </p:blipFill>
        <p:spPr bwMode="auto">
          <a:xfrm>
            <a:off x="307840" y="2423723"/>
            <a:ext cx="379476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lavanderia">
            <a:extLst>
              <a:ext uri="{FF2B5EF4-FFF2-40B4-BE49-F238E27FC236}">
                <a16:creationId xmlns:a16="http://schemas.microsoft.com/office/drawing/2014/main" id="{6C29266D-AEBB-4BF5-9761-45AE18F66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" r="1" b="15658"/>
          <a:stretch/>
        </p:blipFill>
        <p:spPr bwMode="auto">
          <a:xfrm>
            <a:off x="4190180" y="2422095"/>
            <a:ext cx="3794760" cy="20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de star wars hoth hangar">
            <a:extLst>
              <a:ext uri="{FF2B5EF4-FFF2-40B4-BE49-F238E27FC236}">
                <a16:creationId xmlns:a16="http://schemas.microsoft.com/office/drawing/2014/main" id="{4006C864-325E-4B66-8949-315B3981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" r="16092" b="3"/>
          <a:stretch/>
        </p:blipFill>
        <p:spPr bwMode="auto">
          <a:xfrm>
            <a:off x="8093394" y="2422097"/>
            <a:ext cx="379476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3871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</Words>
  <Application>Microsoft Office PowerPoint</Application>
  <PresentationFormat>Panorámica</PresentationFormat>
  <Paragraphs>4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Save your son</vt:lpstr>
      <vt:lpstr>Presentación de PowerPoint</vt:lpstr>
      <vt:lpstr>  Jetpack joyride      Power pamplona    </vt:lpstr>
      <vt:lpstr>Presentación de PowerPoint</vt:lpstr>
      <vt:lpstr>Primero        Segundo            Tercero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 your son</dc:title>
  <dc:creator>agustin moure</dc:creator>
  <cp:lastModifiedBy>agustin moure</cp:lastModifiedBy>
  <cp:revision>1</cp:revision>
  <dcterms:created xsi:type="dcterms:W3CDTF">2019-10-20T13:50:16Z</dcterms:created>
  <dcterms:modified xsi:type="dcterms:W3CDTF">2019-10-20T13:52:42Z</dcterms:modified>
</cp:coreProperties>
</file>